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sldIdLst>
    <p:sldId id="256" r:id="rId2"/>
    <p:sldId id="257" r:id="rId3"/>
    <p:sldId id="267" r:id="rId4"/>
    <p:sldId id="258" r:id="rId5"/>
    <p:sldId id="259" r:id="rId6"/>
    <p:sldId id="260" r:id="rId7"/>
    <p:sldId id="266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9999"/>
    <a:srgbClr val="4E475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 autoAdjust="0"/>
    <p:restoredTop sz="94630" autoAdjust="0"/>
  </p:normalViewPr>
  <p:slideViewPr>
    <p:cSldViewPr>
      <p:cViewPr varScale="1">
        <p:scale>
          <a:sx n="106" d="100"/>
          <a:sy n="106" d="100"/>
        </p:scale>
        <p:origin x="-112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FEDC8-73BE-419D-AE50-0EAA388CCEFE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90059-132D-4F3F-8A7D-BA5EC1574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90059-132D-4F3F-8A7D-BA5EC15744B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2FC95E-8D49-4295-97BF-2558083B9F92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57BCB9-C3E3-43A0-BC82-5B06B26395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elin\Documents\Harmony%20Eveil\Communication\R&#233;seaux%20sociaux\Instagram\Musique%20Gratuite%20Libre%20de%20Droits%20Joyeuse%20d&#8217;Entreprise%20Corporate%20%20Alex%20Menco%20-%20Business%20Corporate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usique Gratuite Libre de Droits Joyeuse d’Entreprise Corporate  Alex Menco - Business Corporat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000100" y="0"/>
            <a:ext cx="203200" cy="203200"/>
          </a:xfrm>
          <a:prstGeom prst="rect">
            <a:avLst/>
          </a:prstGeom>
        </p:spPr>
      </p:pic>
      <p:pic>
        <p:nvPicPr>
          <p:cNvPr id="5" name="Image 4" descr="logo-harmony-eveil-transparent.png"/>
          <p:cNvPicPr>
            <a:picLocks noChangeAspect="1"/>
          </p:cNvPicPr>
          <p:nvPr/>
        </p:nvPicPr>
        <p:blipFill>
          <a:blip r:embed="rId4"/>
          <a:srcRect b="35000"/>
          <a:stretch>
            <a:fillRect/>
          </a:stretch>
        </p:blipFill>
        <p:spPr>
          <a:xfrm>
            <a:off x="2285984" y="0"/>
            <a:ext cx="5165517" cy="335758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286248" y="6500834"/>
            <a:ext cx="157163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latin typeface="Montserrat" pitchFamily="2" charset="0"/>
              </a:rPr>
              <a:t>📞  06 22 46 07 12</a:t>
            </a:r>
            <a:endParaRPr lang="fr-FR" sz="1300" dirty="0">
              <a:solidFill>
                <a:schemeClr val="accent6">
                  <a:lumMod val="75000"/>
                </a:schemeClr>
              </a:solidFill>
              <a:latin typeface="Montserrat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142976" y="6500834"/>
            <a:ext cx="256512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</a:rPr>
              <a:t>📧</a:t>
            </a:r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latin typeface="Montserrat" pitchFamily="2" charset="0"/>
              </a:rPr>
              <a:t>celine@harmony-eveil.fr</a:t>
            </a:r>
            <a:endParaRPr lang="fr-FR" sz="13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86578" y="6500834"/>
            <a:ext cx="21932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Montserrat" pitchFamily="2" charset="0"/>
              </a:rPr>
              <a:t>💻    www.harmony-eveil.fr</a:t>
            </a:r>
            <a:endParaRPr lang="fr-FR" sz="1200" dirty="0">
              <a:solidFill>
                <a:schemeClr val="accent6">
                  <a:lumMod val="75000"/>
                </a:schemeClr>
              </a:solidFill>
              <a:latin typeface="Montserrat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28926" y="3571876"/>
            <a:ext cx="40334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4E4759"/>
                </a:solidFill>
                <a:latin typeface="Bahnschrift SemiBold" pitchFamily="34" charset="0"/>
              </a:rPr>
              <a:t>HARMONY EVEIL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714612" y="4572008"/>
            <a:ext cx="4442883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9999"/>
                </a:solidFill>
                <a:latin typeface="Arial Rounded MT Bold" pitchFamily="34" charset="0"/>
              </a:rPr>
              <a:t>REFLEXOLOGIE</a:t>
            </a:r>
          </a:p>
          <a:p>
            <a:pPr algn="ctr"/>
            <a:endParaRPr lang="fr-FR" sz="1500" b="1" dirty="0" smtClean="0">
              <a:solidFill>
                <a:srgbClr val="009999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9999"/>
                </a:solidFill>
              </a:rPr>
              <a:t> </a:t>
            </a:r>
            <a:r>
              <a:rPr lang="fr-FR" sz="3000" b="1" dirty="0" smtClean="0">
                <a:solidFill>
                  <a:srgbClr val="009999"/>
                </a:solidFill>
                <a:latin typeface="Arial Rounded MT Bold" pitchFamily="34" charset="0"/>
              </a:rPr>
              <a:t>MASSAGE BIEN ETRE</a:t>
            </a:r>
            <a:endParaRPr lang="fr-FR" sz="3000" b="1" dirty="0">
              <a:solidFill>
                <a:srgbClr val="009999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advTm="3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8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La réflexologie plantaire ?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sz="2000" dirty="0" smtClean="0"/>
          </a:p>
          <a:p>
            <a:pPr>
              <a:buFont typeface="Wingdings" pitchFamily="2" charset="2"/>
              <a:buChar char="Ø"/>
            </a:pPr>
            <a:r>
              <a:rPr lang="fr-FR" sz="26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Technique manuelle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douce et naturelle</a:t>
            </a:r>
          </a:p>
          <a:p>
            <a:pPr>
              <a:buNone/>
            </a:pPr>
            <a:endParaRPr lang="fr-FR" sz="26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6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C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onsiste à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exercer des </a:t>
            </a:r>
            <a:r>
              <a:rPr lang="fr-FR" sz="2400" b="1" dirty="0" err="1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digipressions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sur des zones reflexes situées sous les pieds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(organes, glandes, muscles, os). </a:t>
            </a:r>
          </a:p>
          <a:p>
            <a:pPr>
              <a:buNone/>
            </a:pPr>
            <a:endParaRPr lang="fr-FR" sz="26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6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Chaque pied est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une représentation miniature du corps humain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.</a:t>
            </a:r>
          </a:p>
          <a:p>
            <a:endParaRPr lang="fr-FR" sz="3000" dirty="0"/>
          </a:p>
        </p:txBody>
      </p:sp>
      <p:pic>
        <p:nvPicPr>
          <p:cNvPr id="5" name="Image 4" descr="logo-harmony-eveil-transparent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</a:blip>
          <a:srcRect b="35000"/>
          <a:stretch>
            <a:fillRect/>
          </a:stretch>
        </p:blipFill>
        <p:spPr>
          <a:xfrm>
            <a:off x="71406" y="142852"/>
            <a:ext cx="1868342" cy="1214422"/>
          </a:xfrm>
          <a:prstGeom prst="rect">
            <a:avLst/>
          </a:prstGeom>
        </p:spPr>
      </p:pic>
      <p:pic>
        <p:nvPicPr>
          <p:cNvPr id="6" name="Image 5" descr="soin-massage-pieds-lege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5072074"/>
            <a:ext cx="2071702" cy="1549008"/>
          </a:xfrm>
          <a:prstGeom prst="rect">
            <a:avLst/>
          </a:prstGeom>
        </p:spPr>
      </p:pic>
    </p:spTree>
  </p:cSld>
  <p:clrMapOvr>
    <a:masterClrMapping/>
  </p:clrMapOvr>
  <p:transition spd="med" advTm="9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498080" cy="1143000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Massage bien être du dos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7290" y="1928802"/>
            <a:ext cx="7498080" cy="376715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fr-FR" sz="27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Association de différents mouvements sur une  musique relaxante</a:t>
            </a:r>
          </a:p>
          <a:p>
            <a:pPr>
              <a:buNone/>
            </a:pPr>
            <a:endParaRPr lang="fr-FR" sz="27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7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fr-FR" sz="2700" b="1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Détend les muscles du dos, des épaules, de la nuque et des bras</a:t>
            </a:r>
          </a:p>
          <a:p>
            <a:pPr>
              <a:buNone/>
            </a:pPr>
            <a:endParaRPr lang="fr-FR" sz="27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7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Stimule la circulation sanguine, lymphatique et énergétique</a:t>
            </a:r>
            <a:endParaRPr lang="fr-FR" dirty="0"/>
          </a:p>
        </p:txBody>
      </p:sp>
      <p:pic>
        <p:nvPicPr>
          <p:cNvPr id="1026" name="Picture 2" descr="pexels-anna-tarazevich-6560269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5214950"/>
            <a:ext cx="2357454" cy="152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Bienfaits pour les collaborateurs </a:t>
            </a:r>
            <a:r>
              <a:rPr lang="fr-FR" dirty="0" smtClean="0">
                <a:latin typeface="Candara" pitchFamily="34" charset="0"/>
              </a:rPr>
              <a:t>?</a:t>
            </a:r>
            <a:endParaRPr lang="fr-FR" dirty="0">
              <a:latin typeface="Candara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728" y="1357298"/>
            <a:ext cx="7498080" cy="4800600"/>
          </a:xfrm>
        </p:spPr>
        <p:txBody>
          <a:bodyPr>
            <a:normAutofit fontScale="77500" lnSpcReduction="20000"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Diminue le stress et les angoisses</a:t>
            </a:r>
          </a:p>
          <a:p>
            <a:pPr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Soulage les douleurs et tensions musculaires</a:t>
            </a:r>
          </a:p>
          <a:p>
            <a:pPr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Pause : relaxation / détente </a:t>
            </a:r>
          </a:p>
          <a:p>
            <a:pPr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Renforce le système immunitaire</a:t>
            </a:r>
          </a:p>
          <a:p>
            <a:pPr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Augmente la vitalité</a:t>
            </a:r>
          </a:p>
          <a:p>
            <a:pPr>
              <a:buNone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Améliore le sommeil</a:t>
            </a:r>
          </a:p>
          <a:p>
            <a:endParaRPr lang="fr-FR" sz="21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Rééquilibre et </a:t>
            </a:r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détoxifie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le corps</a:t>
            </a:r>
          </a:p>
          <a:p>
            <a:pPr>
              <a:buNone/>
            </a:pPr>
            <a:endParaRPr lang="fr-FR" sz="21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Favorise la concentration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logo-harmony-eveil-transparent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b="35000"/>
          <a:stretch>
            <a:fillRect/>
          </a:stretch>
        </p:blipFill>
        <p:spPr>
          <a:xfrm>
            <a:off x="71406" y="142852"/>
            <a:ext cx="1868378" cy="1214446"/>
          </a:xfrm>
          <a:prstGeom prst="rect">
            <a:avLst/>
          </a:prstGeom>
        </p:spPr>
      </p:pic>
    </p:spTree>
  </p:cSld>
  <p:clrMapOvr>
    <a:masterClrMapping/>
  </p:clrMapOvr>
  <p:transition spd="med" advTm="9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Intérêts pour l’entreprise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fr-FR" sz="2800" dirty="0" smtClean="0"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Anticipation des risques d’absentéisme</a:t>
            </a:r>
          </a:p>
          <a:p>
            <a:pPr>
              <a:buNone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Fidélisation des collaborateurs</a:t>
            </a:r>
          </a:p>
          <a:p>
            <a:pPr>
              <a:buNone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Valorisation de l’image</a:t>
            </a:r>
          </a:p>
          <a:p>
            <a:pPr>
              <a:buNone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Bien-être physique et psychologique au travail : 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		 - augmente la productivité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		 - améliore les performances des salariés</a:t>
            </a:r>
            <a:endParaRPr lang="fr-FR" sz="2800" dirty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</p:txBody>
      </p:sp>
      <p:pic>
        <p:nvPicPr>
          <p:cNvPr id="4" name="Image 3" descr="logo-harmony-eveil-transparent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b="35000"/>
          <a:stretch>
            <a:fillRect/>
          </a:stretch>
        </p:blipFill>
        <p:spPr>
          <a:xfrm>
            <a:off x="71406" y="142852"/>
            <a:ext cx="1868378" cy="1214446"/>
          </a:xfrm>
          <a:prstGeom prst="rect">
            <a:avLst/>
          </a:prstGeom>
        </p:spPr>
      </p:pic>
    </p:spTree>
  </p:cSld>
  <p:clrMapOvr>
    <a:masterClrMapping/>
  </p:clrMapOvr>
  <p:transition spd="med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774720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Prestations en entreprise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728" y="1643050"/>
            <a:ext cx="7498080" cy="485778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2000" i="1" u="sng" dirty="0" smtClean="0">
              <a:solidFill>
                <a:schemeClr val="accent6"/>
              </a:solidFill>
              <a:latin typeface="Candara" pitchFamily="34" charset="0"/>
            </a:endParaRPr>
          </a:p>
          <a:p>
            <a:pPr algn="ctr">
              <a:buNone/>
            </a:pPr>
            <a:r>
              <a:rPr lang="fr-FR" sz="2000" i="1" u="sng" dirty="0" smtClean="0">
                <a:solidFill>
                  <a:schemeClr val="accent6"/>
                </a:solidFill>
                <a:latin typeface="Candara" pitchFamily="34" charset="0"/>
              </a:rPr>
              <a:t>Exemple</a:t>
            </a:r>
            <a:r>
              <a:rPr lang="fr-FR" sz="2000" i="1" dirty="0" smtClean="0">
                <a:solidFill>
                  <a:schemeClr val="accent6"/>
                </a:solidFill>
                <a:latin typeface="Candara" pitchFamily="34" charset="0"/>
              </a:rPr>
              <a:t> : Dans le cadre d’une journée bien-être au travail</a:t>
            </a:r>
            <a:r>
              <a:rPr lang="fr-FR" sz="2000" i="1" smtClean="0">
                <a:solidFill>
                  <a:schemeClr val="accent6"/>
                </a:solidFill>
                <a:latin typeface="Candara" pitchFamily="34" charset="0"/>
              </a:rPr>
              <a:t>, séminaire </a:t>
            </a:r>
            <a:r>
              <a:rPr lang="fr-FR" sz="2000" i="1" dirty="0" smtClean="0">
                <a:solidFill>
                  <a:schemeClr val="accent6"/>
                </a:solidFill>
                <a:latin typeface="Candara" pitchFamily="34" charset="0"/>
              </a:rPr>
              <a:t>en cadeau de fin d’année ou encore lors de l’atteinte d’objectif, </a:t>
            </a:r>
            <a:r>
              <a:rPr lang="fr-FR" sz="2000" i="1" dirty="0" err="1" smtClean="0">
                <a:solidFill>
                  <a:schemeClr val="accent6"/>
                </a:solidFill>
                <a:latin typeface="Candara" pitchFamily="34" charset="0"/>
              </a:rPr>
              <a:t>etc</a:t>
            </a:r>
            <a:r>
              <a:rPr lang="fr-FR" sz="2000" i="1" dirty="0" smtClean="0">
                <a:solidFill>
                  <a:schemeClr val="accent6"/>
                </a:solidFill>
                <a:latin typeface="Candara" pitchFamily="34" charset="0"/>
              </a:rPr>
              <a:t>  </a:t>
            </a:r>
          </a:p>
          <a:p>
            <a:pPr>
              <a:buNone/>
            </a:pPr>
            <a:endParaRPr lang="fr-FR" sz="1500" dirty="0" smtClean="0">
              <a:solidFill>
                <a:schemeClr val="accent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accent6"/>
                </a:solidFill>
              </a:rPr>
              <a:t>   </a:t>
            </a:r>
            <a:r>
              <a:rPr lang="fr-FR" sz="2800" dirty="0" smtClean="0">
                <a:solidFill>
                  <a:schemeClr val="accent6"/>
                </a:solidFill>
                <a:latin typeface="Candara" pitchFamily="34" charset="0"/>
              </a:rPr>
              <a:t>Forfait journée ou demi-journée</a:t>
            </a:r>
          </a:p>
          <a:p>
            <a:endParaRPr lang="fr-FR" sz="2800" dirty="0" smtClean="0">
              <a:solidFill>
                <a:schemeClr val="accent6"/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accent6"/>
                </a:solidFill>
                <a:latin typeface="Candara" pitchFamily="34" charset="0"/>
              </a:rPr>
              <a:t>    Séances de 30 minutes par salarié </a:t>
            </a:r>
          </a:p>
          <a:p>
            <a:pPr>
              <a:buNone/>
            </a:pPr>
            <a:endParaRPr lang="fr-FR" sz="3000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fr-FR" sz="2300" b="1" dirty="0" smtClean="0">
                <a:solidFill>
                  <a:schemeClr val="accent6"/>
                </a:solidFill>
              </a:rPr>
              <a:t>     </a:t>
            </a:r>
            <a:r>
              <a:rPr lang="fr-FR" sz="2300" dirty="0" smtClean="0">
                <a:solidFill>
                  <a:schemeClr val="accent6"/>
                </a:solidFill>
              </a:rPr>
              <a:t>Prestation modulable en fonction des besoins</a:t>
            </a:r>
          </a:p>
          <a:p>
            <a:pPr>
              <a:buNone/>
            </a:pPr>
            <a:r>
              <a:rPr lang="fr-FR" sz="2300" b="1" dirty="0" smtClean="0">
                <a:solidFill>
                  <a:schemeClr val="accent6"/>
                </a:solidFill>
              </a:rPr>
              <a:t>				</a:t>
            </a:r>
          </a:p>
          <a:p>
            <a:pPr algn="ctr">
              <a:buNone/>
            </a:pPr>
            <a:r>
              <a:rPr lang="fr-FR" sz="2300" b="1" dirty="0" smtClean="0">
                <a:solidFill>
                  <a:schemeClr val="accent6"/>
                </a:solidFill>
              </a:rPr>
              <a:t>	</a:t>
            </a:r>
            <a:r>
              <a:rPr lang="fr-FR" sz="2000" b="1" i="1" dirty="0" smtClean="0">
                <a:solidFill>
                  <a:schemeClr val="accent6"/>
                </a:solidFill>
              </a:rPr>
              <a:t>Demandez un devis : </a:t>
            </a:r>
            <a:r>
              <a:rPr lang="fr-FR" sz="2000" b="1" i="1" dirty="0" smtClean="0">
                <a:solidFill>
                  <a:schemeClr val="accent4"/>
                </a:solidFill>
              </a:rPr>
              <a:t>celine@harmony-eveil.fr </a:t>
            </a:r>
            <a:r>
              <a:rPr lang="fr-FR" sz="2000" b="1" i="1" dirty="0" smtClean="0">
                <a:solidFill>
                  <a:schemeClr val="accent6"/>
                </a:solidFill>
              </a:rPr>
              <a:t>  </a:t>
            </a:r>
            <a:endParaRPr lang="fr-FR" sz="2000" b="1" i="1" dirty="0">
              <a:solidFill>
                <a:schemeClr val="accent6"/>
              </a:solidFill>
            </a:endParaRPr>
          </a:p>
        </p:txBody>
      </p:sp>
      <p:pic>
        <p:nvPicPr>
          <p:cNvPr id="4" name="Image 3" descr="logo-harmony-eveil-transparent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b="35000"/>
          <a:stretch>
            <a:fillRect/>
          </a:stretch>
        </p:blipFill>
        <p:spPr>
          <a:xfrm>
            <a:off x="71406" y="142852"/>
            <a:ext cx="1868378" cy="121444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14414" y="1214422"/>
            <a:ext cx="76438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Séance massage du dos ou réflexologie plantaire</a:t>
            </a:r>
          </a:p>
        </p:txBody>
      </p:sp>
    </p:spTree>
  </p:cSld>
  <p:clrMapOvr>
    <a:masterClrMapping/>
  </p:clrMapOvr>
  <p:transition advTm="1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000132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Prestations en entreprise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514353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fr-FR" sz="4000" b="1" u="sng" dirty="0" smtClean="0">
                <a:solidFill>
                  <a:schemeClr val="accent1">
                    <a:lumMod val="75000"/>
                  </a:schemeClr>
                </a:solidFill>
              </a:rPr>
              <a:t>Animation atelier réflexologie d’une heure </a:t>
            </a:r>
          </a:p>
          <a:p>
            <a:pPr algn="ctr">
              <a:buNone/>
            </a:pPr>
            <a:r>
              <a:rPr lang="fr-FR" sz="4000" b="1" u="sng" dirty="0" smtClean="0">
                <a:solidFill>
                  <a:schemeClr val="accent1">
                    <a:lumMod val="75000"/>
                  </a:schemeClr>
                </a:solidFill>
              </a:rPr>
              <a:t>sur un thème précis  </a:t>
            </a:r>
          </a:p>
          <a:p>
            <a:pPr algn="ctr">
              <a:buNone/>
            </a:pPr>
            <a:endParaRPr lang="fr-FR" sz="2100" b="1" u="sng" dirty="0" smtClean="0">
              <a:solidFill>
                <a:schemeClr val="accent6"/>
              </a:solidFill>
            </a:endParaRPr>
          </a:p>
          <a:p>
            <a:pPr algn="ctr">
              <a:buNone/>
            </a:pPr>
            <a:r>
              <a:rPr lang="fr-FR" sz="2900" b="1" i="1" u="sng" dirty="0" smtClean="0">
                <a:solidFill>
                  <a:schemeClr val="accent6"/>
                </a:solidFill>
              </a:rPr>
              <a:t>Ex : Diminuer le stress et soulager ses douleurs musculaires </a:t>
            </a:r>
          </a:p>
          <a:p>
            <a:pPr algn="ctr">
              <a:buNone/>
            </a:pPr>
            <a:r>
              <a:rPr lang="fr-FR" sz="2900" b="1" i="1" u="sng" dirty="0" smtClean="0">
                <a:solidFill>
                  <a:schemeClr val="accent6"/>
                </a:solidFill>
              </a:rPr>
              <a:t>grâce à la réflexologie</a:t>
            </a:r>
            <a:endParaRPr lang="fr-FR" sz="2900" i="1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fr-FR" sz="2100" dirty="0" smtClean="0">
              <a:solidFill>
                <a:schemeClr val="accent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3300" dirty="0" smtClean="0">
                <a:solidFill>
                  <a:schemeClr val="accent6"/>
                </a:solidFill>
              </a:rPr>
              <a:t>Présentation de la réflexologie plantaire ou palmaire : </a:t>
            </a:r>
          </a:p>
          <a:p>
            <a:pPr lvl="2">
              <a:buFont typeface="Wingdings" pitchFamily="2" charset="2"/>
              <a:buChar char="Ø"/>
            </a:pPr>
            <a:r>
              <a:rPr lang="fr-FR" dirty="0" smtClean="0">
                <a:solidFill>
                  <a:schemeClr val="accent6"/>
                </a:solidFill>
              </a:rPr>
              <a:t>Son fonctionnement </a:t>
            </a:r>
          </a:p>
          <a:p>
            <a:pPr lvl="2">
              <a:buFont typeface="Wingdings" pitchFamily="2" charset="2"/>
              <a:buChar char="Ø"/>
            </a:pPr>
            <a:r>
              <a:rPr lang="fr-FR" dirty="0" smtClean="0">
                <a:solidFill>
                  <a:schemeClr val="accent6"/>
                </a:solidFill>
              </a:rPr>
              <a:t>Ses bienfaits </a:t>
            </a:r>
          </a:p>
          <a:p>
            <a:pPr lvl="2">
              <a:buFont typeface="Wingdings" pitchFamily="2" charset="2"/>
              <a:buChar char="Ø"/>
            </a:pPr>
            <a:r>
              <a:rPr lang="fr-FR" dirty="0" smtClean="0">
                <a:solidFill>
                  <a:schemeClr val="accent6"/>
                </a:solidFill>
              </a:rPr>
              <a:t>Carte des zones réflexes</a:t>
            </a:r>
          </a:p>
          <a:p>
            <a:endParaRPr lang="fr-FR" sz="1600" dirty="0" smtClean="0">
              <a:solidFill>
                <a:schemeClr val="accent6"/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3300" dirty="0" smtClean="0">
                <a:solidFill>
                  <a:schemeClr val="accent6"/>
                </a:solidFill>
              </a:rPr>
              <a:t>Explication et repère des zones à stimuler durant l’atelier sur les mains ou pieds </a:t>
            </a:r>
          </a:p>
          <a:p>
            <a:pPr>
              <a:buNone/>
            </a:pPr>
            <a:endParaRPr lang="fr-FR" sz="1600" dirty="0" smtClean="0">
              <a:solidFill>
                <a:schemeClr val="accent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3300" dirty="0" smtClean="0">
                <a:solidFill>
                  <a:schemeClr val="accent6"/>
                </a:solidFill>
              </a:rPr>
              <a:t>Exercice de respiration pour diminuer le stress et détendre les tissus </a:t>
            </a:r>
            <a:r>
              <a:rPr lang="fr-FR" sz="3300" dirty="0" smtClean="0">
                <a:solidFill>
                  <a:schemeClr val="accent6"/>
                </a:solidFill>
              </a:rPr>
              <a:t>musculaires, activer le système nerveux parasympathique</a:t>
            </a:r>
            <a:endParaRPr lang="fr-FR" sz="3300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fr-FR" sz="1600" dirty="0" smtClean="0">
              <a:solidFill>
                <a:schemeClr val="accent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3300" dirty="0" smtClean="0">
                <a:solidFill>
                  <a:schemeClr val="accent6"/>
                </a:solidFill>
              </a:rPr>
              <a:t>Démonstration et réalisation de l’</a:t>
            </a:r>
            <a:r>
              <a:rPr lang="fr-FR" sz="3300" dirty="0" err="1" smtClean="0">
                <a:solidFill>
                  <a:schemeClr val="accent6"/>
                </a:solidFill>
              </a:rPr>
              <a:t>auto-massage</a:t>
            </a:r>
            <a:endParaRPr lang="fr-FR" sz="3300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fr-FR" sz="2600" dirty="0" smtClean="0">
              <a:solidFill>
                <a:schemeClr val="accent6"/>
              </a:solidFill>
              <a:latin typeface="Candara" pitchFamily="34" charset="0"/>
            </a:endParaRPr>
          </a:p>
          <a:p>
            <a:pPr algn="ctr">
              <a:buNone/>
            </a:pPr>
            <a:r>
              <a:rPr lang="fr-FR" sz="3600" b="1" dirty="0" smtClean="0">
                <a:solidFill>
                  <a:schemeClr val="accent6"/>
                </a:solidFill>
              </a:rPr>
              <a:t>   </a:t>
            </a:r>
            <a:r>
              <a:rPr lang="fr-FR" sz="3600" b="1" i="1" dirty="0" smtClean="0">
                <a:solidFill>
                  <a:schemeClr val="accent6"/>
                </a:solidFill>
              </a:rPr>
              <a:t>Demandez un devis : </a:t>
            </a:r>
            <a:r>
              <a:rPr lang="fr-FR" sz="3600" b="1" i="1" dirty="0" smtClean="0">
                <a:solidFill>
                  <a:schemeClr val="accent4"/>
                </a:solidFill>
              </a:rPr>
              <a:t>celine@harmony-eveil.fr</a:t>
            </a:r>
            <a:endParaRPr lang="fr-FR" sz="3600" b="1" i="1" dirty="0">
              <a:solidFill>
                <a:schemeClr val="accent4"/>
              </a:solidFill>
            </a:endParaRPr>
          </a:p>
        </p:txBody>
      </p:sp>
      <p:pic>
        <p:nvPicPr>
          <p:cNvPr id="4" name="Image 3" descr="logo-harmony-eveil-transparent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b="35000"/>
          <a:stretch>
            <a:fillRect/>
          </a:stretch>
        </p:blipFill>
        <p:spPr>
          <a:xfrm>
            <a:off x="71406" y="142852"/>
            <a:ext cx="1868378" cy="1214446"/>
          </a:xfrm>
          <a:prstGeom prst="rect">
            <a:avLst/>
          </a:prstGeom>
        </p:spPr>
      </p:pic>
    </p:spTree>
  </p:cSld>
  <p:clrMapOvr>
    <a:masterClrMapping/>
  </p:clrMapOvr>
  <p:transition advTm="1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928694"/>
          </a:xfrm>
        </p:spPr>
        <p:txBody>
          <a:bodyPr/>
          <a:lstStyle/>
          <a:p>
            <a:pPr algn="ctr"/>
            <a:r>
              <a:rPr lang="fr-FR" dirty="0" smtClean="0"/>
              <a:t>HARMONY EVEIL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1214422"/>
            <a:ext cx="8215370" cy="5572164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r-FR" sz="1200" dirty="0" smtClean="0">
              <a:solidFill>
                <a:schemeClr val="accent6"/>
              </a:solidFill>
            </a:endParaRPr>
          </a:p>
          <a:p>
            <a:pPr lvl="1">
              <a:buNone/>
            </a:pPr>
            <a:endParaRPr lang="fr-FR" sz="1200" dirty="0" smtClean="0">
              <a:solidFill>
                <a:schemeClr val="accent6"/>
              </a:solidFill>
            </a:endParaRPr>
          </a:p>
          <a:p>
            <a:pPr lvl="1">
              <a:buNone/>
            </a:pPr>
            <a:endParaRPr lang="fr-FR" sz="1200" dirty="0" smtClean="0">
              <a:solidFill>
                <a:schemeClr val="accent6"/>
              </a:solidFill>
            </a:endParaRPr>
          </a:p>
        </p:txBody>
      </p:sp>
      <p:pic>
        <p:nvPicPr>
          <p:cNvPr id="4" name="Image 3" descr="logo-harmony-eveil-transparent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b="35000"/>
          <a:stretch>
            <a:fillRect/>
          </a:stretch>
        </p:blipFill>
        <p:spPr>
          <a:xfrm>
            <a:off x="71406" y="142852"/>
            <a:ext cx="1868378" cy="1214446"/>
          </a:xfrm>
          <a:prstGeom prst="rect">
            <a:avLst/>
          </a:prstGeom>
        </p:spPr>
      </p:pic>
      <p:pic>
        <p:nvPicPr>
          <p:cNvPr id="13" name="Image 12" descr="IMG_606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762635" y="2524119"/>
            <a:ext cx="3571900" cy="2381267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6072198" y="5643578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pc="300" dirty="0" smtClean="0">
                <a:solidFill>
                  <a:schemeClr val="accent6">
                    <a:lumMod val="75000"/>
                  </a:schemeClr>
                </a:solidFill>
              </a:rPr>
              <a:t>CELINE BONNET</a:t>
            </a:r>
          </a:p>
          <a:p>
            <a:pPr algn="ctr"/>
            <a:r>
              <a:rPr lang="fr-FR" sz="1200" b="1" i="1" spc="300" dirty="0" smtClean="0">
                <a:solidFill>
                  <a:schemeClr val="accent6">
                    <a:lumMod val="75000"/>
                  </a:schemeClr>
                </a:solidFill>
              </a:rPr>
              <a:t>Réflexologue certifiée</a:t>
            </a:r>
          </a:p>
          <a:p>
            <a:pPr algn="ctr"/>
            <a:r>
              <a:rPr lang="fr-FR" sz="1200" b="1" i="1" spc="300" dirty="0" smtClean="0">
                <a:solidFill>
                  <a:schemeClr val="accent6">
                    <a:lumMod val="75000"/>
                  </a:schemeClr>
                </a:solidFill>
              </a:rPr>
              <a:t>Conseillère Fleurs de Bach</a:t>
            </a:r>
          </a:p>
          <a:p>
            <a:pPr algn="ctr"/>
            <a:r>
              <a:rPr lang="fr-FR" sz="1200" b="1" i="1" spc="300" dirty="0" smtClean="0">
                <a:solidFill>
                  <a:schemeClr val="accent6">
                    <a:lumMod val="75000"/>
                  </a:schemeClr>
                </a:solidFill>
              </a:rPr>
              <a:t>Massage bien être </a:t>
            </a:r>
            <a:endParaRPr lang="fr-FR" sz="1200" b="1" i="1" spc="3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14744" y="5643578"/>
            <a:ext cx="222253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 smtClean="0">
                <a:latin typeface="+mj-lt"/>
              </a:rPr>
              <a:t>📧</a:t>
            </a:r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celine@harmony-eveil.fr</a:t>
            </a:r>
            <a:endParaRPr lang="fr-FR" sz="13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85852" y="5643578"/>
            <a:ext cx="21431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500" dirty="0" smtClean="0">
                <a:solidFill>
                  <a:schemeClr val="accent6"/>
                </a:solidFill>
              </a:rPr>
              <a:t>📍Cabinet paramédical</a:t>
            </a:r>
          </a:p>
          <a:p>
            <a:pPr algn="ctr"/>
            <a:r>
              <a:rPr lang="fr-FR" sz="1500" dirty="0" smtClean="0">
                <a:solidFill>
                  <a:schemeClr val="accent6"/>
                </a:solidFill>
              </a:rPr>
              <a:t>38 Bd Sadi Carnot</a:t>
            </a:r>
          </a:p>
          <a:p>
            <a:pPr algn="ctr"/>
            <a:r>
              <a:rPr lang="fr-FR" sz="1500" dirty="0" err="1" smtClean="0">
                <a:solidFill>
                  <a:schemeClr val="accent6"/>
                </a:solidFill>
              </a:rPr>
              <a:t>Imm</a:t>
            </a:r>
            <a:r>
              <a:rPr lang="fr-FR" sz="1500" dirty="0" smtClean="0">
                <a:solidFill>
                  <a:schemeClr val="accent6"/>
                </a:solidFill>
              </a:rPr>
              <a:t>. Les Eucalyptus</a:t>
            </a:r>
          </a:p>
          <a:p>
            <a:pPr algn="ctr"/>
            <a:r>
              <a:rPr lang="fr-FR" sz="1500" dirty="0" smtClean="0">
                <a:solidFill>
                  <a:schemeClr val="accent6"/>
                </a:solidFill>
              </a:rPr>
              <a:t> 06 110 Le Cannet</a:t>
            </a:r>
            <a:endParaRPr lang="fr-FR" sz="15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714744" y="6000768"/>
            <a:ext cx="19288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📞 06 </a:t>
            </a:r>
            <a:r>
              <a:rPr lang="fr-FR" sz="13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22 46 07 </a:t>
            </a:r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12</a:t>
            </a:r>
            <a:endParaRPr lang="fr-FR" sz="13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14744" y="6357958"/>
            <a:ext cx="20137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accent6">
                    <a:lumMod val="75000"/>
                  </a:schemeClr>
                </a:solidFill>
                <a:latin typeface="Montserrat" pitchFamily="2" charset="0"/>
              </a:rPr>
              <a:t>💻     </a:t>
            </a:r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www.harmony-eveil.fr</a:t>
            </a:r>
            <a:endParaRPr lang="fr-FR" sz="13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2" name="Image 11" descr="IMG_20230505_09054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4414" y="1928802"/>
            <a:ext cx="4678036" cy="3500461"/>
          </a:xfrm>
          <a:prstGeom prst="rect">
            <a:avLst/>
          </a:prstGeom>
        </p:spPr>
      </p:pic>
    </p:spTree>
  </p:cSld>
  <p:clrMapOvr>
    <a:masterClrMapping/>
  </p:clrMapOvr>
  <p:transition advTm="8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429</TotalTime>
  <Words>344</Words>
  <Application>Microsoft Office PowerPoint</Application>
  <PresentationFormat>Affichage à l'écran (4:3)</PresentationFormat>
  <Paragraphs>92</Paragraphs>
  <Slides>8</Slides>
  <Notes>1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Solstice</vt:lpstr>
      <vt:lpstr>Diapositive 1</vt:lpstr>
      <vt:lpstr>La réflexologie plantaire ?</vt:lpstr>
      <vt:lpstr>Massage bien être du dos</vt:lpstr>
      <vt:lpstr>Bienfaits pour les collaborateurs ?</vt:lpstr>
      <vt:lpstr>Intérêts pour l’entreprise ?</vt:lpstr>
      <vt:lpstr>Prestations en entreprise</vt:lpstr>
      <vt:lpstr>Prestations en entreprise</vt:lpstr>
      <vt:lpstr>HARMONY EVEIL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Céline BONNET</dc:creator>
  <cp:lastModifiedBy>Céline BONNET</cp:lastModifiedBy>
  <cp:revision>87</cp:revision>
  <dcterms:created xsi:type="dcterms:W3CDTF">2023-02-27T09:45:29Z</dcterms:created>
  <dcterms:modified xsi:type="dcterms:W3CDTF">2023-10-04T09:01:55Z</dcterms:modified>
</cp:coreProperties>
</file>